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9" r:id="rId4"/>
    <p:sldId id="265" r:id="rId5"/>
    <p:sldId id="260" r:id="rId6"/>
    <p:sldId id="266" r:id="rId7"/>
    <p:sldId id="263" r:id="rId8"/>
    <p:sldId id="264" r:id="rId9"/>
    <p:sldId id="268" r:id="rId10"/>
    <p:sldId id="271" r:id="rId11"/>
    <p:sldId id="261" r:id="rId12"/>
    <p:sldId id="257" r:id="rId13"/>
    <p:sldId id="262" r:id="rId14"/>
    <p:sldId id="258" r:id="rId15"/>
    <p:sldId id="270"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3543-3EDF-81D1-FC47-93B0FDBDC3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DEDC65-3FDB-ABE0-3435-8F5925DDFD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ECB8CC-58AE-3B6F-6408-83DA2FBCDF30}"/>
              </a:ext>
            </a:extLst>
          </p:cNvPr>
          <p:cNvSpPr>
            <a:spLocks noGrp="1"/>
          </p:cNvSpPr>
          <p:nvPr>
            <p:ph type="dt" sz="half" idx="10"/>
          </p:nvPr>
        </p:nvSpPr>
        <p:spPr/>
        <p:txBody>
          <a:bodyPr/>
          <a:lstStyle/>
          <a:p>
            <a:fld id="{062EAB5C-CF24-4185-B50B-96571969A5E7}" type="datetimeFigureOut">
              <a:rPr lang="en-US" smtClean="0"/>
              <a:t>5/24/2023</a:t>
            </a:fld>
            <a:endParaRPr lang="en-US"/>
          </a:p>
        </p:txBody>
      </p:sp>
      <p:sp>
        <p:nvSpPr>
          <p:cNvPr id="5" name="Footer Placeholder 4">
            <a:extLst>
              <a:ext uri="{FF2B5EF4-FFF2-40B4-BE49-F238E27FC236}">
                <a16:creationId xmlns:a16="http://schemas.microsoft.com/office/drawing/2014/main" id="{6ECF943E-08FB-3874-0A56-EBDC488E42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2848D-A3E4-A7CF-6D5F-F6FDFFD48489}"/>
              </a:ext>
            </a:extLst>
          </p:cNvPr>
          <p:cNvSpPr>
            <a:spLocks noGrp="1"/>
          </p:cNvSpPr>
          <p:nvPr>
            <p:ph type="sldNum" sz="quarter" idx="12"/>
          </p:nvPr>
        </p:nvSpPr>
        <p:spPr/>
        <p:txBody>
          <a:bodyPr/>
          <a:lstStyle/>
          <a:p>
            <a:fld id="{CD36BB9F-E7BC-49C2-A833-E6EE5C401828}" type="slidenum">
              <a:rPr lang="en-US" smtClean="0"/>
              <a:t>‹#›</a:t>
            </a:fld>
            <a:endParaRPr lang="en-US"/>
          </a:p>
        </p:txBody>
      </p:sp>
    </p:spTree>
    <p:extLst>
      <p:ext uri="{BB962C8B-B14F-4D97-AF65-F5344CB8AC3E}">
        <p14:creationId xmlns:p14="http://schemas.microsoft.com/office/powerpoint/2010/main" val="3746380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5927-5D7F-16EF-2B2E-AB998B1672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3DDC42-F3FA-5079-9AD5-26F70FDA56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75272-B022-9B12-2698-2A36B9D6307F}"/>
              </a:ext>
            </a:extLst>
          </p:cNvPr>
          <p:cNvSpPr>
            <a:spLocks noGrp="1"/>
          </p:cNvSpPr>
          <p:nvPr>
            <p:ph type="dt" sz="half" idx="10"/>
          </p:nvPr>
        </p:nvSpPr>
        <p:spPr/>
        <p:txBody>
          <a:bodyPr/>
          <a:lstStyle/>
          <a:p>
            <a:fld id="{062EAB5C-CF24-4185-B50B-96571969A5E7}" type="datetimeFigureOut">
              <a:rPr lang="en-US" smtClean="0"/>
              <a:t>5/24/2023</a:t>
            </a:fld>
            <a:endParaRPr lang="en-US"/>
          </a:p>
        </p:txBody>
      </p:sp>
      <p:sp>
        <p:nvSpPr>
          <p:cNvPr id="5" name="Footer Placeholder 4">
            <a:extLst>
              <a:ext uri="{FF2B5EF4-FFF2-40B4-BE49-F238E27FC236}">
                <a16:creationId xmlns:a16="http://schemas.microsoft.com/office/drawing/2014/main" id="{8E9C9495-F2FB-D7B8-E237-6077476F31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A4DCC-2F1D-6254-E3E7-244E5F6BE4C6}"/>
              </a:ext>
            </a:extLst>
          </p:cNvPr>
          <p:cNvSpPr>
            <a:spLocks noGrp="1"/>
          </p:cNvSpPr>
          <p:nvPr>
            <p:ph type="sldNum" sz="quarter" idx="12"/>
          </p:nvPr>
        </p:nvSpPr>
        <p:spPr/>
        <p:txBody>
          <a:bodyPr/>
          <a:lstStyle/>
          <a:p>
            <a:fld id="{CD36BB9F-E7BC-49C2-A833-E6EE5C401828}" type="slidenum">
              <a:rPr lang="en-US" smtClean="0"/>
              <a:t>‹#›</a:t>
            </a:fld>
            <a:endParaRPr lang="en-US"/>
          </a:p>
        </p:txBody>
      </p:sp>
    </p:spTree>
    <p:extLst>
      <p:ext uri="{BB962C8B-B14F-4D97-AF65-F5344CB8AC3E}">
        <p14:creationId xmlns:p14="http://schemas.microsoft.com/office/powerpoint/2010/main" val="216759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14D179-13C3-996F-AE5E-2FEF7F068B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A32A24-46B3-CCBA-CB4B-E86E653052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EBCCF5-6534-7666-CC71-E66142C7D3DA}"/>
              </a:ext>
            </a:extLst>
          </p:cNvPr>
          <p:cNvSpPr>
            <a:spLocks noGrp="1"/>
          </p:cNvSpPr>
          <p:nvPr>
            <p:ph type="dt" sz="half" idx="10"/>
          </p:nvPr>
        </p:nvSpPr>
        <p:spPr/>
        <p:txBody>
          <a:bodyPr/>
          <a:lstStyle/>
          <a:p>
            <a:fld id="{062EAB5C-CF24-4185-B50B-96571969A5E7}" type="datetimeFigureOut">
              <a:rPr lang="en-US" smtClean="0"/>
              <a:t>5/24/2023</a:t>
            </a:fld>
            <a:endParaRPr lang="en-US"/>
          </a:p>
        </p:txBody>
      </p:sp>
      <p:sp>
        <p:nvSpPr>
          <p:cNvPr id="5" name="Footer Placeholder 4">
            <a:extLst>
              <a:ext uri="{FF2B5EF4-FFF2-40B4-BE49-F238E27FC236}">
                <a16:creationId xmlns:a16="http://schemas.microsoft.com/office/drawing/2014/main" id="{7DB34FE2-B634-8174-C76B-01A791143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8965B-B846-71F1-BB63-BA8A1961CAA3}"/>
              </a:ext>
            </a:extLst>
          </p:cNvPr>
          <p:cNvSpPr>
            <a:spLocks noGrp="1"/>
          </p:cNvSpPr>
          <p:nvPr>
            <p:ph type="sldNum" sz="quarter" idx="12"/>
          </p:nvPr>
        </p:nvSpPr>
        <p:spPr/>
        <p:txBody>
          <a:bodyPr/>
          <a:lstStyle/>
          <a:p>
            <a:fld id="{CD36BB9F-E7BC-49C2-A833-E6EE5C401828}" type="slidenum">
              <a:rPr lang="en-US" smtClean="0"/>
              <a:t>‹#›</a:t>
            </a:fld>
            <a:endParaRPr lang="en-US"/>
          </a:p>
        </p:txBody>
      </p:sp>
    </p:spTree>
    <p:extLst>
      <p:ext uri="{BB962C8B-B14F-4D97-AF65-F5344CB8AC3E}">
        <p14:creationId xmlns:p14="http://schemas.microsoft.com/office/powerpoint/2010/main" val="2854448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0ABF-B832-99EC-9416-8DF859A1AA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F2EF9-CD44-BC5C-706D-CA3E386683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F45578-4CAF-CBE4-88DD-62D3958DB67F}"/>
              </a:ext>
            </a:extLst>
          </p:cNvPr>
          <p:cNvSpPr>
            <a:spLocks noGrp="1"/>
          </p:cNvSpPr>
          <p:nvPr>
            <p:ph type="dt" sz="half" idx="10"/>
          </p:nvPr>
        </p:nvSpPr>
        <p:spPr/>
        <p:txBody>
          <a:bodyPr/>
          <a:lstStyle/>
          <a:p>
            <a:fld id="{062EAB5C-CF24-4185-B50B-96571969A5E7}" type="datetimeFigureOut">
              <a:rPr lang="en-US" smtClean="0"/>
              <a:t>5/24/2023</a:t>
            </a:fld>
            <a:endParaRPr lang="en-US"/>
          </a:p>
        </p:txBody>
      </p:sp>
      <p:sp>
        <p:nvSpPr>
          <p:cNvPr id="5" name="Footer Placeholder 4">
            <a:extLst>
              <a:ext uri="{FF2B5EF4-FFF2-40B4-BE49-F238E27FC236}">
                <a16:creationId xmlns:a16="http://schemas.microsoft.com/office/drawing/2014/main" id="{493D7E2D-DF69-3538-E1B5-75E087B80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5303F-28F7-FA27-58CA-8E5C23417BE6}"/>
              </a:ext>
            </a:extLst>
          </p:cNvPr>
          <p:cNvSpPr>
            <a:spLocks noGrp="1"/>
          </p:cNvSpPr>
          <p:nvPr>
            <p:ph type="sldNum" sz="quarter" idx="12"/>
          </p:nvPr>
        </p:nvSpPr>
        <p:spPr/>
        <p:txBody>
          <a:bodyPr/>
          <a:lstStyle/>
          <a:p>
            <a:fld id="{CD36BB9F-E7BC-49C2-A833-E6EE5C401828}" type="slidenum">
              <a:rPr lang="en-US" smtClean="0"/>
              <a:t>‹#›</a:t>
            </a:fld>
            <a:endParaRPr lang="en-US"/>
          </a:p>
        </p:txBody>
      </p:sp>
    </p:spTree>
    <p:extLst>
      <p:ext uri="{BB962C8B-B14F-4D97-AF65-F5344CB8AC3E}">
        <p14:creationId xmlns:p14="http://schemas.microsoft.com/office/powerpoint/2010/main" val="189373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A0449-C6BA-7C65-605D-6A59155029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6E9129-7BB3-5567-4ECB-011CBB6F6E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42B76A-F574-154C-B050-8AA40186752F}"/>
              </a:ext>
            </a:extLst>
          </p:cNvPr>
          <p:cNvSpPr>
            <a:spLocks noGrp="1"/>
          </p:cNvSpPr>
          <p:nvPr>
            <p:ph type="dt" sz="half" idx="10"/>
          </p:nvPr>
        </p:nvSpPr>
        <p:spPr/>
        <p:txBody>
          <a:bodyPr/>
          <a:lstStyle/>
          <a:p>
            <a:fld id="{062EAB5C-CF24-4185-B50B-96571969A5E7}" type="datetimeFigureOut">
              <a:rPr lang="en-US" smtClean="0"/>
              <a:t>5/24/2023</a:t>
            </a:fld>
            <a:endParaRPr lang="en-US"/>
          </a:p>
        </p:txBody>
      </p:sp>
      <p:sp>
        <p:nvSpPr>
          <p:cNvPr id="5" name="Footer Placeholder 4">
            <a:extLst>
              <a:ext uri="{FF2B5EF4-FFF2-40B4-BE49-F238E27FC236}">
                <a16:creationId xmlns:a16="http://schemas.microsoft.com/office/drawing/2014/main" id="{5ECBC11A-762D-9981-66BC-1F60F4B82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C8DBA-23E1-7A3E-479F-83D6C91D9855}"/>
              </a:ext>
            </a:extLst>
          </p:cNvPr>
          <p:cNvSpPr>
            <a:spLocks noGrp="1"/>
          </p:cNvSpPr>
          <p:nvPr>
            <p:ph type="sldNum" sz="quarter" idx="12"/>
          </p:nvPr>
        </p:nvSpPr>
        <p:spPr/>
        <p:txBody>
          <a:bodyPr/>
          <a:lstStyle/>
          <a:p>
            <a:fld id="{CD36BB9F-E7BC-49C2-A833-E6EE5C401828}" type="slidenum">
              <a:rPr lang="en-US" smtClean="0"/>
              <a:t>‹#›</a:t>
            </a:fld>
            <a:endParaRPr lang="en-US"/>
          </a:p>
        </p:txBody>
      </p:sp>
    </p:spTree>
    <p:extLst>
      <p:ext uri="{BB962C8B-B14F-4D97-AF65-F5344CB8AC3E}">
        <p14:creationId xmlns:p14="http://schemas.microsoft.com/office/powerpoint/2010/main" val="133994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BDFB-58C7-5D9B-9C7F-43DE6E110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72E87A-78EA-C85E-76E4-378878A8F6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B1B3E0-FAB4-E816-DB2D-00B5758A10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861378-D6FF-0BB9-B210-BEFB48CAB68F}"/>
              </a:ext>
            </a:extLst>
          </p:cNvPr>
          <p:cNvSpPr>
            <a:spLocks noGrp="1"/>
          </p:cNvSpPr>
          <p:nvPr>
            <p:ph type="dt" sz="half" idx="10"/>
          </p:nvPr>
        </p:nvSpPr>
        <p:spPr/>
        <p:txBody>
          <a:bodyPr/>
          <a:lstStyle/>
          <a:p>
            <a:fld id="{062EAB5C-CF24-4185-B50B-96571969A5E7}" type="datetimeFigureOut">
              <a:rPr lang="en-US" smtClean="0"/>
              <a:t>5/24/2023</a:t>
            </a:fld>
            <a:endParaRPr lang="en-US"/>
          </a:p>
        </p:txBody>
      </p:sp>
      <p:sp>
        <p:nvSpPr>
          <p:cNvPr id="6" name="Footer Placeholder 5">
            <a:extLst>
              <a:ext uri="{FF2B5EF4-FFF2-40B4-BE49-F238E27FC236}">
                <a16:creationId xmlns:a16="http://schemas.microsoft.com/office/drawing/2014/main" id="{912EBEC0-DD65-5331-7071-CFD920F75F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787F4A-BAFE-C216-C06C-4D64F9199456}"/>
              </a:ext>
            </a:extLst>
          </p:cNvPr>
          <p:cNvSpPr>
            <a:spLocks noGrp="1"/>
          </p:cNvSpPr>
          <p:nvPr>
            <p:ph type="sldNum" sz="quarter" idx="12"/>
          </p:nvPr>
        </p:nvSpPr>
        <p:spPr/>
        <p:txBody>
          <a:bodyPr/>
          <a:lstStyle/>
          <a:p>
            <a:fld id="{CD36BB9F-E7BC-49C2-A833-E6EE5C401828}" type="slidenum">
              <a:rPr lang="en-US" smtClean="0"/>
              <a:t>‹#›</a:t>
            </a:fld>
            <a:endParaRPr lang="en-US"/>
          </a:p>
        </p:txBody>
      </p:sp>
    </p:spTree>
    <p:extLst>
      <p:ext uri="{BB962C8B-B14F-4D97-AF65-F5344CB8AC3E}">
        <p14:creationId xmlns:p14="http://schemas.microsoft.com/office/powerpoint/2010/main" val="3889173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4B10D-4005-2454-72F1-B850D293A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2C6A4E-A4D8-8DBF-EDF3-12F6AD35B1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AF8926-C06D-2633-A373-8F7B502B9E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FB8E6-F22A-361A-C0AD-9C8A083FD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6813A0-F1A4-0EC3-2BD7-1C0DF2B08C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EE5C5B-2AE3-7FA9-EB96-CC945EFE8907}"/>
              </a:ext>
            </a:extLst>
          </p:cNvPr>
          <p:cNvSpPr>
            <a:spLocks noGrp="1"/>
          </p:cNvSpPr>
          <p:nvPr>
            <p:ph type="dt" sz="half" idx="10"/>
          </p:nvPr>
        </p:nvSpPr>
        <p:spPr/>
        <p:txBody>
          <a:bodyPr/>
          <a:lstStyle/>
          <a:p>
            <a:fld id="{062EAB5C-CF24-4185-B50B-96571969A5E7}" type="datetimeFigureOut">
              <a:rPr lang="en-US" smtClean="0"/>
              <a:t>5/24/2023</a:t>
            </a:fld>
            <a:endParaRPr lang="en-US"/>
          </a:p>
        </p:txBody>
      </p:sp>
      <p:sp>
        <p:nvSpPr>
          <p:cNvPr id="8" name="Footer Placeholder 7">
            <a:extLst>
              <a:ext uri="{FF2B5EF4-FFF2-40B4-BE49-F238E27FC236}">
                <a16:creationId xmlns:a16="http://schemas.microsoft.com/office/drawing/2014/main" id="{2D174BB2-077F-E2B1-B750-5FA0C6FE85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EDEF13-2913-AA9E-F2E8-EC0A1558ADC9}"/>
              </a:ext>
            </a:extLst>
          </p:cNvPr>
          <p:cNvSpPr>
            <a:spLocks noGrp="1"/>
          </p:cNvSpPr>
          <p:nvPr>
            <p:ph type="sldNum" sz="quarter" idx="12"/>
          </p:nvPr>
        </p:nvSpPr>
        <p:spPr/>
        <p:txBody>
          <a:bodyPr/>
          <a:lstStyle/>
          <a:p>
            <a:fld id="{CD36BB9F-E7BC-49C2-A833-E6EE5C401828}" type="slidenum">
              <a:rPr lang="en-US" smtClean="0"/>
              <a:t>‹#›</a:t>
            </a:fld>
            <a:endParaRPr lang="en-US"/>
          </a:p>
        </p:txBody>
      </p:sp>
    </p:spTree>
    <p:extLst>
      <p:ext uri="{BB962C8B-B14F-4D97-AF65-F5344CB8AC3E}">
        <p14:creationId xmlns:p14="http://schemas.microsoft.com/office/powerpoint/2010/main" val="2984649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0216-9981-FFD2-B465-A8267F9D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8FBBEC-53D6-4376-E1ED-1DEADBB02B10}"/>
              </a:ext>
            </a:extLst>
          </p:cNvPr>
          <p:cNvSpPr>
            <a:spLocks noGrp="1"/>
          </p:cNvSpPr>
          <p:nvPr>
            <p:ph type="dt" sz="half" idx="10"/>
          </p:nvPr>
        </p:nvSpPr>
        <p:spPr/>
        <p:txBody>
          <a:bodyPr/>
          <a:lstStyle/>
          <a:p>
            <a:fld id="{062EAB5C-CF24-4185-B50B-96571969A5E7}" type="datetimeFigureOut">
              <a:rPr lang="en-US" smtClean="0"/>
              <a:t>5/24/2023</a:t>
            </a:fld>
            <a:endParaRPr lang="en-US"/>
          </a:p>
        </p:txBody>
      </p:sp>
      <p:sp>
        <p:nvSpPr>
          <p:cNvPr id="4" name="Footer Placeholder 3">
            <a:extLst>
              <a:ext uri="{FF2B5EF4-FFF2-40B4-BE49-F238E27FC236}">
                <a16:creationId xmlns:a16="http://schemas.microsoft.com/office/drawing/2014/main" id="{A935E3E8-BB0A-CCAA-2E48-864133A0A8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AF7858-5E3E-1097-47DB-0CF23327145A}"/>
              </a:ext>
            </a:extLst>
          </p:cNvPr>
          <p:cNvSpPr>
            <a:spLocks noGrp="1"/>
          </p:cNvSpPr>
          <p:nvPr>
            <p:ph type="sldNum" sz="quarter" idx="12"/>
          </p:nvPr>
        </p:nvSpPr>
        <p:spPr/>
        <p:txBody>
          <a:bodyPr/>
          <a:lstStyle/>
          <a:p>
            <a:fld id="{CD36BB9F-E7BC-49C2-A833-E6EE5C401828}" type="slidenum">
              <a:rPr lang="en-US" smtClean="0"/>
              <a:t>‹#›</a:t>
            </a:fld>
            <a:endParaRPr lang="en-US"/>
          </a:p>
        </p:txBody>
      </p:sp>
    </p:spTree>
    <p:extLst>
      <p:ext uri="{BB962C8B-B14F-4D97-AF65-F5344CB8AC3E}">
        <p14:creationId xmlns:p14="http://schemas.microsoft.com/office/powerpoint/2010/main" val="529904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7231D-AE81-C0B2-5ED5-AE421850A0C3}"/>
              </a:ext>
            </a:extLst>
          </p:cNvPr>
          <p:cNvSpPr>
            <a:spLocks noGrp="1"/>
          </p:cNvSpPr>
          <p:nvPr>
            <p:ph type="dt" sz="half" idx="10"/>
          </p:nvPr>
        </p:nvSpPr>
        <p:spPr/>
        <p:txBody>
          <a:bodyPr/>
          <a:lstStyle/>
          <a:p>
            <a:fld id="{062EAB5C-CF24-4185-B50B-96571969A5E7}" type="datetimeFigureOut">
              <a:rPr lang="en-US" smtClean="0"/>
              <a:t>5/24/2023</a:t>
            </a:fld>
            <a:endParaRPr lang="en-US"/>
          </a:p>
        </p:txBody>
      </p:sp>
      <p:sp>
        <p:nvSpPr>
          <p:cNvPr id="3" name="Footer Placeholder 2">
            <a:extLst>
              <a:ext uri="{FF2B5EF4-FFF2-40B4-BE49-F238E27FC236}">
                <a16:creationId xmlns:a16="http://schemas.microsoft.com/office/drawing/2014/main" id="{BF21E06B-DD5E-1156-6C02-32840A5F2A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27E516-CF61-6382-BC49-A4847EFDBAF9}"/>
              </a:ext>
            </a:extLst>
          </p:cNvPr>
          <p:cNvSpPr>
            <a:spLocks noGrp="1"/>
          </p:cNvSpPr>
          <p:nvPr>
            <p:ph type="sldNum" sz="quarter" idx="12"/>
          </p:nvPr>
        </p:nvSpPr>
        <p:spPr/>
        <p:txBody>
          <a:bodyPr/>
          <a:lstStyle/>
          <a:p>
            <a:fld id="{CD36BB9F-E7BC-49C2-A833-E6EE5C401828}" type="slidenum">
              <a:rPr lang="en-US" smtClean="0"/>
              <a:t>‹#›</a:t>
            </a:fld>
            <a:endParaRPr lang="en-US"/>
          </a:p>
        </p:txBody>
      </p:sp>
    </p:spTree>
    <p:extLst>
      <p:ext uri="{BB962C8B-B14F-4D97-AF65-F5344CB8AC3E}">
        <p14:creationId xmlns:p14="http://schemas.microsoft.com/office/powerpoint/2010/main" val="89603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A5ED-D1FB-F4DD-1C8C-82942DC26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E8827E-B49B-2CA7-C658-CEB93835D6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570AEE-5DAC-E589-7E29-A2D5A89C0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D336F1-18C6-9C9D-736C-FED827A3809F}"/>
              </a:ext>
            </a:extLst>
          </p:cNvPr>
          <p:cNvSpPr>
            <a:spLocks noGrp="1"/>
          </p:cNvSpPr>
          <p:nvPr>
            <p:ph type="dt" sz="half" idx="10"/>
          </p:nvPr>
        </p:nvSpPr>
        <p:spPr/>
        <p:txBody>
          <a:bodyPr/>
          <a:lstStyle/>
          <a:p>
            <a:fld id="{062EAB5C-CF24-4185-B50B-96571969A5E7}" type="datetimeFigureOut">
              <a:rPr lang="en-US" smtClean="0"/>
              <a:t>5/24/2023</a:t>
            </a:fld>
            <a:endParaRPr lang="en-US"/>
          </a:p>
        </p:txBody>
      </p:sp>
      <p:sp>
        <p:nvSpPr>
          <p:cNvPr id="6" name="Footer Placeholder 5">
            <a:extLst>
              <a:ext uri="{FF2B5EF4-FFF2-40B4-BE49-F238E27FC236}">
                <a16:creationId xmlns:a16="http://schemas.microsoft.com/office/drawing/2014/main" id="{4B621D23-BFBC-3C24-9E2D-9E70112907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9730A-7186-EEB6-8C64-F403821E2F73}"/>
              </a:ext>
            </a:extLst>
          </p:cNvPr>
          <p:cNvSpPr>
            <a:spLocks noGrp="1"/>
          </p:cNvSpPr>
          <p:nvPr>
            <p:ph type="sldNum" sz="quarter" idx="12"/>
          </p:nvPr>
        </p:nvSpPr>
        <p:spPr/>
        <p:txBody>
          <a:bodyPr/>
          <a:lstStyle/>
          <a:p>
            <a:fld id="{CD36BB9F-E7BC-49C2-A833-E6EE5C401828}" type="slidenum">
              <a:rPr lang="en-US" smtClean="0"/>
              <a:t>‹#›</a:t>
            </a:fld>
            <a:endParaRPr lang="en-US"/>
          </a:p>
        </p:txBody>
      </p:sp>
    </p:spTree>
    <p:extLst>
      <p:ext uri="{BB962C8B-B14F-4D97-AF65-F5344CB8AC3E}">
        <p14:creationId xmlns:p14="http://schemas.microsoft.com/office/powerpoint/2010/main" val="396773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66B2-D07C-ED8E-7F9C-3B074C8E8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718B22-7E5A-4E7A-C31B-B35DDC9644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A0DAD2-DF76-D68D-740F-9E4654A61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11069C-74AD-7388-5A62-771056BE0160}"/>
              </a:ext>
            </a:extLst>
          </p:cNvPr>
          <p:cNvSpPr>
            <a:spLocks noGrp="1"/>
          </p:cNvSpPr>
          <p:nvPr>
            <p:ph type="dt" sz="half" idx="10"/>
          </p:nvPr>
        </p:nvSpPr>
        <p:spPr/>
        <p:txBody>
          <a:bodyPr/>
          <a:lstStyle/>
          <a:p>
            <a:fld id="{062EAB5C-CF24-4185-B50B-96571969A5E7}" type="datetimeFigureOut">
              <a:rPr lang="en-US" smtClean="0"/>
              <a:t>5/24/2023</a:t>
            </a:fld>
            <a:endParaRPr lang="en-US"/>
          </a:p>
        </p:txBody>
      </p:sp>
      <p:sp>
        <p:nvSpPr>
          <p:cNvPr id="6" name="Footer Placeholder 5">
            <a:extLst>
              <a:ext uri="{FF2B5EF4-FFF2-40B4-BE49-F238E27FC236}">
                <a16:creationId xmlns:a16="http://schemas.microsoft.com/office/drawing/2014/main" id="{5F342C65-07B0-9AF9-F2A3-3FEFE4D53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C2F1E-868D-16FB-871A-129BF721180D}"/>
              </a:ext>
            </a:extLst>
          </p:cNvPr>
          <p:cNvSpPr>
            <a:spLocks noGrp="1"/>
          </p:cNvSpPr>
          <p:nvPr>
            <p:ph type="sldNum" sz="quarter" idx="12"/>
          </p:nvPr>
        </p:nvSpPr>
        <p:spPr/>
        <p:txBody>
          <a:bodyPr/>
          <a:lstStyle/>
          <a:p>
            <a:fld id="{CD36BB9F-E7BC-49C2-A833-E6EE5C401828}" type="slidenum">
              <a:rPr lang="en-US" smtClean="0"/>
              <a:t>‹#›</a:t>
            </a:fld>
            <a:endParaRPr lang="en-US"/>
          </a:p>
        </p:txBody>
      </p:sp>
    </p:spTree>
    <p:extLst>
      <p:ext uri="{BB962C8B-B14F-4D97-AF65-F5344CB8AC3E}">
        <p14:creationId xmlns:p14="http://schemas.microsoft.com/office/powerpoint/2010/main" val="1095934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C9361-4797-A0F4-4C0C-FDA4F91E1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B1D76A-1605-1E4F-21F8-B975BAC273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067661-1C2D-D683-6465-F498A870C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EAB5C-CF24-4185-B50B-96571969A5E7}" type="datetimeFigureOut">
              <a:rPr lang="en-US" smtClean="0"/>
              <a:t>5/24/2023</a:t>
            </a:fld>
            <a:endParaRPr lang="en-US"/>
          </a:p>
        </p:txBody>
      </p:sp>
      <p:sp>
        <p:nvSpPr>
          <p:cNvPr id="5" name="Footer Placeholder 4">
            <a:extLst>
              <a:ext uri="{FF2B5EF4-FFF2-40B4-BE49-F238E27FC236}">
                <a16:creationId xmlns:a16="http://schemas.microsoft.com/office/drawing/2014/main" id="{593919C5-AF5A-D5A0-F884-B88DE91C1B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01FD92-4FA9-7262-1082-449FC3D983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6BB9F-E7BC-49C2-A833-E6EE5C401828}" type="slidenum">
              <a:rPr lang="en-US" smtClean="0"/>
              <a:t>‹#›</a:t>
            </a:fld>
            <a:endParaRPr lang="en-US"/>
          </a:p>
        </p:txBody>
      </p:sp>
    </p:spTree>
    <p:extLst>
      <p:ext uri="{BB962C8B-B14F-4D97-AF65-F5344CB8AC3E}">
        <p14:creationId xmlns:p14="http://schemas.microsoft.com/office/powerpoint/2010/main" val="793122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F:\computer%20science\iti\Presentation\Do%20you%20know%20all%2017%20SDGs%20.mp4" TargetMode="External"/><Relationship Id="rId1" Type="http://schemas.microsoft.com/office/2007/relationships/media" Target="file:///F:\computer%20science\iti\Presentation\Do%20you%20know%20all%2017%20SDGs%20.mp4"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A02A-F9D7-799D-1E52-D8DF2F09CF6F}"/>
              </a:ext>
            </a:extLst>
          </p:cNvPr>
          <p:cNvSpPr>
            <a:spLocks noGrp="1"/>
          </p:cNvSpPr>
          <p:nvPr>
            <p:ph type="ctrTitle"/>
          </p:nvPr>
        </p:nvSpPr>
        <p:spPr>
          <a:xfrm>
            <a:off x="795068" y="1880558"/>
            <a:ext cx="10601864" cy="1449238"/>
          </a:xfrm>
        </p:spPr>
        <p:txBody>
          <a:bodyPr>
            <a:noAutofit/>
          </a:bodyPr>
          <a:lstStyle/>
          <a:p>
            <a:r>
              <a:rPr lang="en-US" b="1" dirty="0">
                <a:solidFill>
                  <a:srgbClr val="0070C0"/>
                </a:solidFill>
              </a:rPr>
              <a:t>Sustainable Urban Development</a:t>
            </a:r>
            <a:endParaRPr lang="en-US" sz="2400" b="1" dirty="0">
              <a:solidFill>
                <a:srgbClr val="0070C0"/>
              </a:solidFill>
            </a:endParaRPr>
          </a:p>
        </p:txBody>
      </p:sp>
      <p:sp>
        <p:nvSpPr>
          <p:cNvPr id="3" name="Subtitle 2">
            <a:extLst>
              <a:ext uri="{FF2B5EF4-FFF2-40B4-BE49-F238E27FC236}">
                <a16:creationId xmlns:a16="http://schemas.microsoft.com/office/drawing/2014/main" id="{2376A23D-1012-04D3-C89E-61BE4BA6E456}"/>
              </a:ext>
            </a:extLst>
          </p:cNvPr>
          <p:cNvSpPr>
            <a:spLocks noGrp="1"/>
          </p:cNvSpPr>
          <p:nvPr>
            <p:ph type="subTitle" idx="1"/>
          </p:nvPr>
        </p:nvSpPr>
        <p:spPr>
          <a:xfrm>
            <a:off x="1524000" y="4252823"/>
            <a:ext cx="9144000" cy="1242204"/>
          </a:xfrm>
        </p:spPr>
        <p:txBody>
          <a:bodyPr>
            <a:normAutofit/>
          </a:bodyPr>
          <a:lstStyle/>
          <a:p>
            <a:r>
              <a:rPr lang="en-US" sz="3200" dirty="0"/>
              <a:t>Mahmoud Nasser Gouda</a:t>
            </a:r>
          </a:p>
        </p:txBody>
      </p:sp>
    </p:spTree>
    <p:extLst>
      <p:ext uri="{BB962C8B-B14F-4D97-AF65-F5344CB8AC3E}">
        <p14:creationId xmlns:p14="http://schemas.microsoft.com/office/powerpoint/2010/main" val="240856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ircle, logo&#10;&#10;Description automatically generated">
            <a:extLst>
              <a:ext uri="{FF2B5EF4-FFF2-40B4-BE49-F238E27FC236}">
                <a16:creationId xmlns:a16="http://schemas.microsoft.com/office/drawing/2014/main" id="{39EA9E48-7894-9434-C181-59E6996BE2C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85" b="98790" l="1413" r="97780">
                        <a14:foregroundMark x1="9990" y1="8321" x2="80525" y2="30257"/>
                        <a14:foregroundMark x1="80525" y1="30257" x2="50149" y2="40793"/>
                        <a14:foregroundMark x1="39609" y1="59264" x2="38042" y2="60817"/>
                        <a14:foregroundMark x1="47871" y1="65408" x2="64279" y2="73071"/>
                        <a14:foregroundMark x1="40773" y1="62093" x2="41939" y2="62637"/>
                        <a14:foregroundMark x1="38042" y1="60817" x2="40769" y2="62091"/>
                        <a14:foregroundMark x1="64279" y1="73071" x2="60444" y2="85325"/>
                        <a14:foregroundMark x1="60444" y1="85325" x2="33905" y2="85930"/>
                        <a14:foregroundMark x1="33905" y1="85930" x2="39556" y2="76853"/>
                        <a14:foregroundMark x1="39556" y1="76853" x2="14329" y2="61573"/>
                        <a14:foregroundMark x1="14329" y1="61573" x2="76892" y2="70499"/>
                        <a14:foregroundMark x1="76892" y1="70499" x2="57317" y2="63230"/>
                        <a14:foregroundMark x1="59470" y1="59163" x2="65388" y2="55068"/>
                        <a14:foregroundMark x1="61365" y1="52338" x2="59262" y2="50911"/>
                        <a14:foregroundMark x1="62858" y1="53352" x2="61690" y2="52559"/>
                        <a14:foregroundMark x1="65388" y1="55068" x2="62933" y2="53402"/>
                        <a14:foregroundMark x1="62272" y1="50233" x2="71039" y2="52496"/>
                        <a14:foregroundMark x1="60055" y1="49661" x2="61408" y2="50011"/>
                        <a14:foregroundMark x1="71039" y1="52496" x2="69425" y2="52496"/>
                        <a14:foregroundMark x1="31080" y1="10893" x2="9586" y2="34191"/>
                        <a14:foregroundMark x1="9586" y1="34191" x2="9586" y2="34493"/>
                        <a14:foregroundMark x1="29062" y1="11498" x2="61453" y2="4690"/>
                        <a14:foregroundMark x1="61453" y1="4690" x2="95257" y2="13011"/>
                        <a14:foregroundMark x1="95257" y1="13011" x2="77598" y2="90923"/>
                        <a14:foregroundMark x1="77598" y1="90923" x2="25227" y2="92436"/>
                        <a14:foregroundMark x1="25227" y1="92436" x2="16953" y2="69743"/>
                        <a14:foregroundMark x1="16953" y1="69743" x2="9687" y2="12103"/>
                        <a14:foregroundMark x1="9687" y1="12103" x2="8577" y2="8169"/>
                        <a14:foregroundMark x1="6155" y1="6051" x2="2725" y2="13464"/>
                        <a14:foregroundMark x1="2725" y1="13464" x2="5247" y2="59153"/>
                        <a14:foregroundMark x1="5247" y1="59153" x2="23007" y2="78517"/>
                        <a14:foregroundMark x1="23007" y1="78517" x2="6660" y2="86989"/>
                        <a14:foregroundMark x1="6660" y1="86989" x2="30777" y2="97882"/>
                        <a14:foregroundMark x1="30777" y1="97882" x2="84864" y2="88502"/>
                        <a14:foregroundMark x1="84864" y1="88502" x2="84157" y2="77458"/>
                        <a14:foregroundMark x1="84157" y1="77458" x2="91524" y2="63843"/>
                        <a14:foregroundMark x1="91524" y1="63843" x2="88900" y2="40242"/>
                        <a14:foregroundMark x1="88900" y1="40242" x2="91726" y2="31770"/>
                        <a14:foregroundMark x1="91726" y1="31770" x2="90515" y2="14977"/>
                        <a14:foregroundMark x1="90515" y1="14977" x2="92936" y2="4085"/>
                        <a14:foregroundMark x1="92936" y1="4085" x2="80424" y2="1059"/>
                        <a14:foregroundMark x1="80424" y1="1059" x2="8678" y2="8472"/>
                        <a14:foregroundMark x1="8678" y1="8472" x2="6559" y2="4841"/>
                        <a14:foregroundMark x1="4036" y1="4690" x2="6054" y2="18457"/>
                        <a14:foregroundMark x1="6054" y1="18457" x2="3734" y2="31467"/>
                        <a14:foregroundMark x1="3734" y1="31467" x2="8880" y2="84871"/>
                        <a14:foregroundMark x1="8880" y1="84871" x2="7164" y2="93797"/>
                        <a14:foregroundMark x1="7164" y1="93797" x2="11201" y2="98336"/>
                        <a14:foregroundMark x1="11201" y1="98336" x2="70737" y2="89107"/>
                        <a14:foregroundMark x1="70737" y1="89107" x2="84763" y2="97277"/>
                        <a14:foregroundMark x1="84763" y1="97277" x2="96468" y2="84266"/>
                        <a14:foregroundMark x1="96468" y1="84266" x2="89808" y2="77761"/>
                        <a14:foregroundMark x1="89808" y1="77761" x2="97780" y2="23449"/>
                        <a14:foregroundMark x1="97780" y1="23449" x2="97477" y2="4236"/>
                        <a14:foregroundMark x1="97780" y1="98790" x2="1413" y2="98185"/>
                        <a14:backgroundMark x1="41473" y1="46596" x2="59435" y2="45991"/>
                        <a14:backgroundMark x1="59435" y1="45991" x2="59939" y2="46142"/>
                        <a14:backgroundMark x1="41372" y1="56732" x2="41070" y2="57035"/>
                        <a14:backgroundMark x1="40868" y1="57035" x2="48133" y2="57035"/>
                        <a14:backgroundMark x1="48133" y1="57035" x2="59233" y2="55825"/>
                        <a14:backgroundMark x1="41574" y1="50530" x2="59738" y2="49773"/>
                        <a14:backgroundMark x1="41171" y1="59153" x2="47629" y2="58396"/>
                        <a14:backgroundMark x1="47629" y1="58396" x2="54188" y2="59002"/>
                        <a14:backgroundMark x1="54188" y1="59002" x2="59435" y2="58699"/>
                        <a14:backgroundMark x1="41675" y1="59909" x2="56408" y2="59153"/>
                        <a14:backgroundMark x1="56408" y1="59153" x2="59839" y2="49017"/>
                        <a14:backgroundMark x1="59839" y1="49017" x2="54591" y2="45537"/>
                        <a14:backgroundMark x1="54591" y1="45537" x2="40061" y2="45688"/>
                        <a14:backgroundMark x1="40061" y1="45688" x2="43693" y2="56278"/>
                        <a14:backgroundMark x1="43693" y1="56278" x2="51867" y2="55371"/>
                        <a14:backgroundMark x1="51867" y1="55371" x2="54793" y2="51589"/>
                        <a14:backgroundMark x1="46115" y1="55068" x2="46115" y2="55068"/>
                        <a14:backgroundMark x1="46115" y1="55068" x2="46115" y2="55068"/>
                        <a14:backgroundMark x1="46115" y1="53707" x2="46115" y2="53707"/>
                        <a14:backgroundMark x1="40969" y1="57337" x2="40969" y2="57337"/>
                        <a14:backgroundMark x1="40969" y1="58094" x2="40969" y2="58094"/>
                        <a14:backgroundMark x1="41574" y1="57791" x2="41574" y2="57791"/>
                        <a14:backgroundMark x1="41271" y1="57791" x2="41271" y2="57791"/>
                        <a14:backgroundMark x1="41070" y1="57791" x2="41070" y2="57791"/>
                        <a14:backgroundMark x1="41070" y1="57791" x2="41070" y2="57791"/>
                        <a14:backgroundMark x1="41070" y1="58245" x2="41372" y2="55976"/>
                        <a14:backgroundMark x1="41978" y1="55673" x2="51867" y2="50983"/>
                        <a14:backgroundMark x1="59132" y1="59758" x2="59132" y2="59758"/>
                        <a14:backgroundMark x1="59536" y1="59455" x2="59536" y2="59455"/>
                        <a14:backgroundMark x1="39556" y1="44327" x2="38850" y2="54614"/>
                        <a14:backgroundMark x1="38850" y1="54614" x2="44803" y2="63238"/>
                        <a14:backgroundMark x1="44803" y1="63238" x2="53380" y2="63238"/>
                        <a14:backgroundMark x1="53380" y1="63238" x2="58729" y2="60666"/>
                        <a14:backgroundMark x1="58729" y1="60666" x2="62159" y2="50681"/>
                        <a14:backgroundMark x1="62159" y1="50681" x2="59031" y2="43722"/>
                        <a14:backgroundMark x1="59031" y1="43722" x2="42583" y2="42209"/>
                        <a14:backgroundMark x1="42583" y1="42209" x2="39253" y2="44478"/>
                      </a14:backgroundRemoval>
                    </a14:imgEffect>
                  </a14:imgLayer>
                </a14:imgProps>
              </a:ext>
              <a:ext uri="{28A0092B-C50C-407E-A947-70E740481C1C}">
                <a14:useLocalDpi xmlns:a14="http://schemas.microsoft.com/office/drawing/2010/main" val="0"/>
              </a:ext>
            </a:extLst>
          </a:blip>
          <a:stretch>
            <a:fillRect/>
          </a:stretch>
        </p:blipFill>
        <p:spPr>
          <a:xfrm>
            <a:off x="1376952" y="281381"/>
            <a:ext cx="9438095" cy="6295238"/>
          </a:xfrm>
          <a:prstGeom prst="rect">
            <a:avLst/>
          </a:prstGeom>
        </p:spPr>
      </p:pic>
      <p:pic>
        <p:nvPicPr>
          <p:cNvPr id="6" name="Picture 5" descr="A picture containing text, design&#10;&#10;Description automatically generated">
            <a:extLst>
              <a:ext uri="{FF2B5EF4-FFF2-40B4-BE49-F238E27FC236}">
                <a16:creationId xmlns:a16="http://schemas.microsoft.com/office/drawing/2014/main" id="{95150939-4667-8D6C-6F31-A1EB039502A6}"/>
              </a:ext>
            </a:extLst>
          </p:cNvPr>
          <p:cNvPicPr>
            <a:picLocks noChangeAspect="1"/>
          </p:cNvPicPr>
          <p:nvPr/>
        </p:nvPicPr>
        <p:blipFill rotWithShape="1">
          <a:blip r:embed="rId4">
            <a:extLst>
              <a:ext uri="{28A0092B-C50C-407E-A947-70E740481C1C}">
                <a14:useLocalDpi xmlns:a14="http://schemas.microsoft.com/office/drawing/2010/main" val="0"/>
              </a:ext>
            </a:extLst>
          </a:blip>
          <a:srcRect t="11550" b="40449"/>
          <a:stretch/>
        </p:blipFill>
        <p:spPr>
          <a:xfrm>
            <a:off x="4727900" y="2829464"/>
            <a:ext cx="2798424" cy="1066066"/>
          </a:xfrm>
          <a:prstGeom prst="rect">
            <a:avLst/>
          </a:prstGeom>
        </p:spPr>
      </p:pic>
    </p:spTree>
    <p:extLst>
      <p:ext uri="{BB962C8B-B14F-4D97-AF65-F5344CB8AC3E}">
        <p14:creationId xmlns:p14="http://schemas.microsoft.com/office/powerpoint/2010/main" val="1451462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9FDC-55EB-567F-2C1E-F6D5AA4D7EC1}"/>
              </a:ext>
            </a:extLst>
          </p:cNvPr>
          <p:cNvSpPr>
            <a:spLocks noGrp="1"/>
          </p:cNvSpPr>
          <p:nvPr>
            <p:ph type="ctrTitle"/>
          </p:nvPr>
        </p:nvSpPr>
        <p:spPr>
          <a:xfrm>
            <a:off x="1403230" y="612475"/>
            <a:ext cx="9144000" cy="5426016"/>
          </a:xfrm>
        </p:spPr>
        <p:txBody>
          <a:bodyPr>
            <a:noAutofit/>
          </a:bodyPr>
          <a:lstStyle/>
          <a:p>
            <a:pPr algn="l"/>
            <a:r>
              <a:rPr lang="en-US" sz="3600" dirty="0">
                <a:solidFill>
                  <a:schemeClr val="tx1">
                    <a:lumMod val="85000"/>
                    <a:lumOff val="15000"/>
                  </a:schemeClr>
                </a:solidFill>
              </a:rPr>
              <a:t>The 2030 Agenda for Sustainable Development, adopted by all United Nations Member States in 2015, provides a shared blueprint for peace and prosperity for people and the planet, now and into the future. </a:t>
            </a:r>
            <a:br>
              <a:rPr lang="en-US" sz="3600" dirty="0">
                <a:solidFill>
                  <a:schemeClr val="tx1">
                    <a:lumMod val="85000"/>
                    <a:lumOff val="15000"/>
                  </a:schemeClr>
                </a:solidFill>
              </a:rPr>
            </a:br>
            <a:br>
              <a:rPr lang="en-US" sz="3600" dirty="0">
                <a:solidFill>
                  <a:schemeClr val="tx1">
                    <a:lumMod val="85000"/>
                    <a:lumOff val="15000"/>
                  </a:schemeClr>
                </a:solidFill>
              </a:rPr>
            </a:br>
            <a:r>
              <a:rPr lang="en-US" sz="3600" dirty="0">
                <a:solidFill>
                  <a:schemeClr val="tx1">
                    <a:lumMod val="85000"/>
                    <a:lumOff val="15000"/>
                  </a:schemeClr>
                </a:solidFill>
              </a:rPr>
              <a:t>At its heart are the 17 Sustainable Development Goals (SDGs), which are an urgent call for action by all countries - developed and developing - in a global partnership.</a:t>
            </a:r>
          </a:p>
        </p:txBody>
      </p:sp>
    </p:spTree>
    <p:extLst>
      <p:ext uri="{BB962C8B-B14F-4D97-AF65-F5344CB8AC3E}">
        <p14:creationId xmlns:p14="http://schemas.microsoft.com/office/powerpoint/2010/main" val="88269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14D1-A60C-8D2E-11CD-3E5BC67B0863}"/>
              </a:ext>
            </a:extLst>
          </p:cNvPr>
          <p:cNvSpPr>
            <a:spLocks noGrp="1"/>
          </p:cNvSpPr>
          <p:nvPr>
            <p:ph type="title"/>
          </p:nvPr>
        </p:nvSpPr>
        <p:spPr/>
        <p:txBody>
          <a:bodyPr/>
          <a:lstStyle/>
          <a:p>
            <a:pPr algn="ctr"/>
            <a:r>
              <a:rPr lang="en-US" b="1" dirty="0">
                <a:solidFill>
                  <a:srgbClr val="0070C0"/>
                </a:solidFill>
              </a:rPr>
              <a:t>Do you know all 17 SDGs </a:t>
            </a:r>
          </a:p>
        </p:txBody>
      </p:sp>
      <p:pic>
        <p:nvPicPr>
          <p:cNvPr id="4" name="Do you know all 17 SDGs ">
            <a:hlinkClick r:id="" action="ppaction://media"/>
            <a:extLst>
              <a:ext uri="{FF2B5EF4-FFF2-40B4-BE49-F238E27FC236}">
                <a16:creationId xmlns:a16="http://schemas.microsoft.com/office/drawing/2014/main" id="{4033FDEE-CE8C-47C5-AFA3-355EADC5A98C}"/>
              </a:ext>
            </a:extLst>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2227263" y="1825625"/>
            <a:ext cx="7735887" cy="4351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847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8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text, screenshot, logo, graphics&#10;&#10;Description automatically generated">
            <a:extLst>
              <a:ext uri="{FF2B5EF4-FFF2-40B4-BE49-F238E27FC236}">
                <a16:creationId xmlns:a16="http://schemas.microsoft.com/office/drawing/2014/main" id="{8B265AD9-FC01-6CC4-28CD-47628B068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804" y="327635"/>
            <a:ext cx="10012392" cy="6202730"/>
          </a:xfrm>
        </p:spPr>
      </p:pic>
    </p:spTree>
    <p:extLst>
      <p:ext uri="{BB962C8B-B14F-4D97-AF65-F5344CB8AC3E}">
        <p14:creationId xmlns:p14="http://schemas.microsoft.com/office/powerpoint/2010/main" val="299913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8649-8A64-A4E9-BE4B-6551F9BE8F3E}"/>
              </a:ext>
            </a:extLst>
          </p:cNvPr>
          <p:cNvSpPr>
            <a:spLocks noGrp="1"/>
          </p:cNvSpPr>
          <p:nvPr>
            <p:ph type="title"/>
          </p:nvPr>
        </p:nvSpPr>
        <p:spPr/>
        <p:txBody>
          <a:bodyPr/>
          <a:lstStyle/>
          <a:p>
            <a:pPr algn="ctr"/>
            <a:r>
              <a:rPr lang="en-US" b="1" dirty="0">
                <a:solidFill>
                  <a:srgbClr val="0070C0"/>
                </a:solidFill>
              </a:rPr>
              <a:t>The Sustainable Development Goals Report 2022</a:t>
            </a:r>
          </a:p>
        </p:txBody>
      </p:sp>
      <p:pic>
        <p:nvPicPr>
          <p:cNvPr id="4" name="The Sustainable Development Goals Report 2022">
            <a:hlinkClick r:id="" action="ppaction://media"/>
            <a:extLst>
              <a:ext uri="{FF2B5EF4-FFF2-40B4-BE49-F238E27FC236}">
                <a16:creationId xmlns:a16="http://schemas.microsoft.com/office/drawing/2014/main" id="{99651D45-17A9-F107-956F-476EFC413C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991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1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 screenshot&#10;&#10;Description automatically generated">
            <a:extLst>
              <a:ext uri="{FF2B5EF4-FFF2-40B4-BE49-F238E27FC236}">
                <a16:creationId xmlns:a16="http://schemas.microsoft.com/office/drawing/2014/main" id="{7828D06E-FCA2-F273-C445-B53D58224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Tree>
    <p:extLst>
      <p:ext uri="{BB962C8B-B14F-4D97-AF65-F5344CB8AC3E}">
        <p14:creationId xmlns:p14="http://schemas.microsoft.com/office/powerpoint/2010/main" val="3572428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2745-681A-5616-DF00-8498FE737779}"/>
              </a:ext>
            </a:extLst>
          </p:cNvPr>
          <p:cNvSpPr>
            <a:spLocks noGrp="1"/>
          </p:cNvSpPr>
          <p:nvPr>
            <p:ph type="title"/>
          </p:nvPr>
        </p:nvSpPr>
        <p:spPr>
          <a:xfrm>
            <a:off x="838200" y="2668378"/>
            <a:ext cx="10515600" cy="1325563"/>
          </a:xfrm>
        </p:spPr>
        <p:txBody>
          <a:bodyPr>
            <a:normAutofit/>
          </a:bodyPr>
          <a:lstStyle/>
          <a:p>
            <a:pPr algn="ctr"/>
            <a:r>
              <a:rPr lang="en-US" sz="8800" dirty="0">
                <a:solidFill>
                  <a:srgbClr val="0070C0"/>
                </a:solidFill>
              </a:rPr>
              <a:t>Questions?</a:t>
            </a:r>
          </a:p>
        </p:txBody>
      </p:sp>
    </p:spTree>
    <p:extLst>
      <p:ext uri="{BB962C8B-B14F-4D97-AF65-F5344CB8AC3E}">
        <p14:creationId xmlns:p14="http://schemas.microsoft.com/office/powerpoint/2010/main" val="397804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s, font, logo, design&#10;&#10;Description automatically generated">
            <a:extLst>
              <a:ext uri="{FF2B5EF4-FFF2-40B4-BE49-F238E27FC236}">
                <a16:creationId xmlns:a16="http://schemas.microsoft.com/office/drawing/2014/main" id="{2C42648D-148D-3B65-F5F4-86CB75B34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375" y="1290569"/>
            <a:ext cx="7637252" cy="4276862"/>
          </a:xfrm>
          <a:prstGeom prst="rect">
            <a:avLst/>
          </a:prstGeom>
        </p:spPr>
      </p:pic>
    </p:spTree>
    <p:extLst>
      <p:ext uri="{BB962C8B-B14F-4D97-AF65-F5344CB8AC3E}">
        <p14:creationId xmlns:p14="http://schemas.microsoft.com/office/powerpoint/2010/main" val="314915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212FC8-E09F-3940-A4EF-F1B6D32F76CC}"/>
              </a:ext>
            </a:extLst>
          </p:cNvPr>
          <p:cNvSpPr>
            <a:spLocks noGrp="1"/>
          </p:cNvSpPr>
          <p:nvPr>
            <p:ph type="title"/>
          </p:nvPr>
        </p:nvSpPr>
        <p:spPr>
          <a:xfrm>
            <a:off x="831850" y="577970"/>
            <a:ext cx="10515600" cy="1639019"/>
          </a:xfrm>
        </p:spPr>
        <p:txBody>
          <a:bodyPr>
            <a:normAutofit/>
          </a:bodyPr>
          <a:lstStyle/>
          <a:p>
            <a:r>
              <a:rPr lang="en-US" b="1" dirty="0">
                <a:solidFill>
                  <a:srgbClr val="0070C0"/>
                </a:solidFill>
              </a:rPr>
              <a:t>Sustainable Development</a:t>
            </a:r>
          </a:p>
        </p:txBody>
      </p:sp>
      <p:sp>
        <p:nvSpPr>
          <p:cNvPr id="5" name="Text Placeholder 4">
            <a:extLst>
              <a:ext uri="{FF2B5EF4-FFF2-40B4-BE49-F238E27FC236}">
                <a16:creationId xmlns:a16="http://schemas.microsoft.com/office/drawing/2014/main" id="{D96155E4-A63B-BF8B-272F-FDD3FA47A786}"/>
              </a:ext>
            </a:extLst>
          </p:cNvPr>
          <p:cNvSpPr>
            <a:spLocks noGrp="1"/>
          </p:cNvSpPr>
          <p:nvPr>
            <p:ph type="body" idx="1"/>
          </p:nvPr>
        </p:nvSpPr>
        <p:spPr>
          <a:xfrm>
            <a:off x="831850" y="2708694"/>
            <a:ext cx="10515600" cy="3200399"/>
          </a:xfrm>
        </p:spPr>
        <p:txBody>
          <a:bodyPr>
            <a:normAutofit/>
          </a:bodyPr>
          <a:lstStyle/>
          <a:p>
            <a:r>
              <a:rPr lang="en-US" sz="4400" dirty="0">
                <a:solidFill>
                  <a:schemeClr val="tx1">
                    <a:lumMod val="85000"/>
                    <a:lumOff val="15000"/>
                  </a:schemeClr>
                </a:solidFill>
              </a:rPr>
              <a:t>Is the development that meets the needs of the present without compromising the ability of future generations to meet their own needs.</a:t>
            </a:r>
          </a:p>
        </p:txBody>
      </p:sp>
    </p:spTree>
    <p:extLst>
      <p:ext uri="{BB962C8B-B14F-4D97-AF65-F5344CB8AC3E}">
        <p14:creationId xmlns:p14="http://schemas.microsoft.com/office/powerpoint/2010/main" val="185339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picture containing text, circle, screenshot, font&#10;&#10;Description automatically generated">
            <a:extLst>
              <a:ext uri="{FF2B5EF4-FFF2-40B4-BE49-F238E27FC236}">
                <a16:creationId xmlns:a16="http://schemas.microsoft.com/office/drawing/2014/main" id="{5D369250-A0D4-D857-22DB-16CD1C4838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9380" y="286815"/>
            <a:ext cx="6413240" cy="6122672"/>
          </a:xfrm>
        </p:spPr>
      </p:pic>
    </p:spTree>
    <p:extLst>
      <p:ext uri="{BB962C8B-B14F-4D97-AF65-F5344CB8AC3E}">
        <p14:creationId xmlns:p14="http://schemas.microsoft.com/office/powerpoint/2010/main" val="2957762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D780-C393-02C8-59A4-2CBB4C2B9AAB}"/>
              </a:ext>
            </a:extLst>
          </p:cNvPr>
          <p:cNvSpPr>
            <a:spLocks noGrp="1"/>
          </p:cNvSpPr>
          <p:nvPr>
            <p:ph type="title"/>
          </p:nvPr>
        </p:nvSpPr>
        <p:spPr>
          <a:xfrm>
            <a:off x="1024128" y="1009290"/>
            <a:ext cx="9957816" cy="1052423"/>
          </a:xfrm>
        </p:spPr>
        <p:txBody>
          <a:bodyPr>
            <a:normAutofit/>
          </a:bodyPr>
          <a:lstStyle/>
          <a:p>
            <a:r>
              <a:rPr lang="en-US" b="1" dirty="0">
                <a:solidFill>
                  <a:srgbClr val="0070C0"/>
                </a:solidFill>
              </a:rPr>
              <a:t>Sustainable urban development</a:t>
            </a:r>
          </a:p>
        </p:txBody>
      </p:sp>
      <p:sp>
        <p:nvSpPr>
          <p:cNvPr id="3" name="Text Placeholder 2">
            <a:extLst>
              <a:ext uri="{FF2B5EF4-FFF2-40B4-BE49-F238E27FC236}">
                <a16:creationId xmlns:a16="http://schemas.microsoft.com/office/drawing/2014/main" id="{44CE0577-A249-3F8F-683D-E4BB9A44325E}"/>
              </a:ext>
            </a:extLst>
          </p:cNvPr>
          <p:cNvSpPr>
            <a:spLocks noGrp="1"/>
          </p:cNvSpPr>
          <p:nvPr>
            <p:ph type="body" idx="1"/>
          </p:nvPr>
        </p:nvSpPr>
        <p:spPr>
          <a:xfrm>
            <a:off x="1181100" y="2706970"/>
            <a:ext cx="9829800" cy="3416060"/>
          </a:xfrm>
        </p:spPr>
        <p:txBody>
          <a:bodyPr>
            <a:normAutofit/>
          </a:bodyPr>
          <a:lstStyle/>
          <a:p>
            <a:r>
              <a:rPr lang="en-US" sz="4400" dirty="0">
                <a:solidFill>
                  <a:schemeClr val="tx1">
                    <a:lumMod val="85000"/>
                    <a:lumOff val="15000"/>
                  </a:schemeClr>
                </a:solidFill>
              </a:rPr>
              <a:t>Is the study of developing cities, while promoting their long-term viability by reducing consumption, waste and harmful impacts while enhancing the overall well being of both people and place.</a:t>
            </a:r>
          </a:p>
        </p:txBody>
      </p:sp>
    </p:spTree>
    <p:extLst>
      <p:ext uri="{BB962C8B-B14F-4D97-AF65-F5344CB8AC3E}">
        <p14:creationId xmlns:p14="http://schemas.microsoft.com/office/powerpoint/2010/main" val="25729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784918-1F51-13A0-9920-3CBE6AA12B95}"/>
              </a:ext>
            </a:extLst>
          </p:cNvPr>
          <p:cNvPicPr>
            <a:picLocks noChangeAspect="1"/>
          </p:cNvPicPr>
          <p:nvPr/>
        </p:nvPicPr>
        <p:blipFill>
          <a:blip r:embed="rId2"/>
          <a:stretch>
            <a:fillRect/>
          </a:stretch>
        </p:blipFill>
        <p:spPr>
          <a:xfrm>
            <a:off x="3000376" y="284752"/>
            <a:ext cx="6200774" cy="6298169"/>
          </a:xfrm>
          <a:prstGeom prst="rect">
            <a:avLst/>
          </a:prstGeom>
        </p:spPr>
      </p:pic>
    </p:spTree>
    <p:extLst>
      <p:ext uri="{BB962C8B-B14F-4D97-AF65-F5344CB8AC3E}">
        <p14:creationId xmlns:p14="http://schemas.microsoft.com/office/powerpoint/2010/main" val="1816332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F4DA-E63C-1DBE-70E3-3FB60602C084}"/>
              </a:ext>
            </a:extLst>
          </p:cNvPr>
          <p:cNvSpPr>
            <a:spLocks noGrp="1"/>
          </p:cNvSpPr>
          <p:nvPr>
            <p:ph type="ctrTitle"/>
          </p:nvPr>
        </p:nvSpPr>
        <p:spPr>
          <a:xfrm>
            <a:off x="1298448" y="820611"/>
            <a:ext cx="9848088" cy="1401381"/>
          </a:xfrm>
        </p:spPr>
        <p:txBody>
          <a:bodyPr>
            <a:normAutofit/>
          </a:bodyPr>
          <a:lstStyle/>
          <a:p>
            <a:pPr algn="l"/>
            <a:r>
              <a:rPr lang="en-US" b="1" dirty="0">
                <a:solidFill>
                  <a:srgbClr val="0070C0"/>
                </a:solidFill>
              </a:rPr>
              <a:t>Sustainable urban development</a:t>
            </a:r>
          </a:p>
        </p:txBody>
      </p:sp>
      <p:sp>
        <p:nvSpPr>
          <p:cNvPr id="3" name="Subtitle 2">
            <a:extLst>
              <a:ext uri="{FF2B5EF4-FFF2-40B4-BE49-F238E27FC236}">
                <a16:creationId xmlns:a16="http://schemas.microsoft.com/office/drawing/2014/main" id="{FC6EFAA4-2F9D-19FE-B896-097ECD563497}"/>
              </a:ext>
            </a:extLst>
          </p:cNvPr>
          <p:cNvSpPr>
            <a:spLocks noGrp="1"/>
          </p:cNvSpPr>
          <p:nvPr>
            <p:ph type="subTitle" idx="1"/>
          </p:nvPr>
        </p:nvSpPr>
        <p:spPr>
          <a:xfrm>
            <a:off x="1380744" y="2608389"/>
            <a:ext cx="9683496" cy="3429000"/>
          </a:xfrm>
        </p:spPr>
        <p:txBody>
          <a:bodyPr>
            <a:normAutofit/>
          </a:bodyPr>
          <a:lstStyle/>
          <a:p>
            <a:pPr algn="l"/>
            <a:r>
              <a:rPr lang="en-US" sz="4400" dirty="0">
                <a:solidFill>
                  <a:schemeClr val="tx1">
                    <a:lumMod val="85000"/>
                    <a:lumOff val="15000"/>
                  </a:schemeClr>
                </a:solidFill>
              </a:rPr>
              <a:t>seeks to create cities and towns that improve the long-term health of the planet’s human and ecological systems.</a:t>
            </a:r>
          </a:p>
        </p:txBody>
      </p:sp>
    </p:spTree>
    <p:extLst>
      <p:ext uri="{BB962C8B-B14F-4D97-AF65-F5344CB8AC3E}">
        <p14:creationId xmlns:p14="http://schemas.microsoft.com/office/powerpoint/2010/main" val="1867370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F4DA-E63C-1DBE-70E3-3FB60602C084}"/>
              </a:ext>
            </a:extLst>
          </p:cNvPr>
          <p:cNvSpPr>
            <a:spLocks noGrp="1"/>
          </p:cNvSpPr>
          <p:nvPr>
            <p:ph type="ctrTitle"/>
          </p:nvPr>
        </p:nvSpPr>
        <p:spPr>
          <a:xfrm>
            <a:off x="1298448" y="820611"/>
            <a:ext cx="9848088" cy="1401381"/>
          </a:xfrm>
        </p:spPr>
        <p:txBody>
          <a:bodyPr>
            <a:normAutofit/>
          </a:bodyPr>
          <a:lstStyle/>
          <a:p>
            <a:pPr algn="l"/>
            <a:r>
              <a:rPr lang="en-US" b="1" dirty="0">
                <a:solidFill>
                  <a:srgbClr val="0070C0"/>
                </a:solidFill>
              </a:rPr>
              <a:t>Sustainable urban development</a:t>
            </a:r>
          </a:p>
        </p:txBody>
      </p:sp>
      <p:sp>
        <p:nvSpPr>
          <p:cNvPr id="3" name="Subtitle 2">
            <a:extLst>
              <a:ext uri="{FF2B5EF4-FFF2-40B4-BE49-F238E27FC236}">
                <a16:creationId xmlns:a16="http://schemas.microsoft.com/office/drawing/2014/main" id="{FC6EFAA4-2F9D-19FE-B896-097ECD563497}"/>
              </a:ext>
            </a:extLst>
          </p:cNvPr>
          <p:cNvSpPr>
            <a:spLocks noGrp="1"/>
          </p:cNvSpPr>
          <p:nvPr>
            <p:ph type="subTitle" idx="1"/>
          </p:nvPr>
        </p:nvSpPr>
        <p:spPr>
          <a:xfrm>
            <a:off x="1380744" y="2608388"/>
            <a:ext cx="9683496" cy="3618675"/>
          </a:xfrm>
        </p:spPr>
        <p:txBody>
          <a:bodyPr>
            <a:normAutofit fontScale="92500" lnSpcReduction="10000"/>
          </a:bodyPr>
          <a:lstStyle/>
          <a:p>
            <a:pPr algn="l">
              <a:lnSpc>
                <a:spcPct val="110000"/>
              </a:lnSpc>
            </a:pPr>
            <a:r>
              <a:rPr lang="en-US" sz="3600" dirty="0">
                <a:solidFill>
                  <a:schemeClr val="tx1">
                    <a:lumMod val="85000"/>
                    <a:lumOff val="15000"/>
                  </a:schemeClr>
                </a:solidFill>
              </a:rPr>
              <a:t>Is the urban development processes that creates a built environment while enabling individuals and societies to maximize their potential, so that neighborhoods and cities are planned, built and renewed restraining adverse impacts on the environment while maintaining the quality of life, needs and livelihood of its present and future populations.</a:t>
            </a:r>
          </a:p>
        </p:txBody>
      </p:sp>
    </p:spTree>
    <p:extLst>
      <p:ext uri="{BB962C8B-B14F-4D97-AF65-F5344CB8AC3E}">
        <p14:creationId xmlns:p14="http://schemas.microsoft.com/office/powerpoint/2010/main" val="1671210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ircle, screenshot, logo&#10;&#10;Description automatically generated">
            <a:extLst>
              <a:ext uri="{FF2B5EF4-FFF2-40B4-BE49-F238E27FC236}">
                <a16:creationId xmlns:a16="http://schemas.microsoft.com/office/drawing/2014/main" id="{E9C2C612-3636-007B-1A67-A6F0DC305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623" y="0"/>
            <a:ext cx="6906754" cy="6858000"/>
          </a:xfrm>
          <a:prstGeom prst="rect">
            <a:avLst/>
          </a:prstGeom>
        </p:spPr>
      </p:pic>
    </p:spTree>
    <p:extLst>
      <p:ext uri="{BB962C8B-B14F-4D97-AF65-F5344CB8AC3E}">
        <p14:creationId xmlns:p14="http://schemas.microsoft.com/office/powerpoint/2010/main" val="2039651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230</Words>
  <Application>Microsoft Office PowerPoint</Application>
  <PresentationFormat>Widescreen</PresentationFormat>
  <Paragraphs>14</Paragraphs>
  <Slides>16</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Sustainable Urban Development</vt:lpstr>
      <vt:lpstr>PowerPoint Presentation</vt:lpstr>
      <vt:lpstr>Sustainable Development</vt:lpstr>
      <vt:lpstr>PowerPoint Presentation</vt:lpstr>
      <vt:lpstr>Sustainable urban development</vt:lpstr>
      <vt:lpstr>PowerPoint Presentation</vt:lpstr>
      <vt:lpstr>Sustainable urban development</vt:lpstr>
      <vt:lpstr>Sustainable urban development</vt:lpstr>
      <vt:lpstr>PowerPoint Presentation</vt:lpstr>
      <vt:lpstr>PowerPoint Presentation</vt:lpstr>
      <vt:lpstr>The 2030 Agenda for Sustainable Development, adopted by all United Nations Member States in 2015, provides a shared blueprint for peace and prosperity for people and the planet, now and into the future.   At its heart are the 17 Sustainable Development Goals (SDGs), which are an urgent call for action by all countries - developed and developing - in a global partnership.</vt:lpstr>
      <vt:lpstr>Do you know all 17 SDGs </vt:lpstr>
      <vt:lpstr>PowerPoint Presentation</vt:lpstr>
      <vt:lpstr>The Sustainable Development Goals Report 2022</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Urban Development</dc:title>
  <dc:creator>Mahmoud nasser guda abd-elbaky 1601333</dc:creator>
  <cp:lastModifiedBy>Mahmoud nasser guda abd-elbaky 1601333</cp:lastModifiedBy>
  <cp:revision>1</cp:revision>
  <dcterms:created xsi:type="dcterms:W3CDTF">2023-05-24T18:49:11Z</dcterms:created>
  <dcterms:modified xsi:type="dcterms:W3CDTF">2023-05-24T21:52:08Z</dcterms:modified>
</cp:coreProperties>
</file>